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6"/>
  </p:notesMasterIdLst>
  <p:sldIdLst>
    <p:sldId id="354" r:id="rId2"/>
    <p:sldId id="352" r:id="rId3"/>
    <p:sldId id="355" r:id="rId4"/>
    <p:sldId id="357" r:id="rId5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80287" autoAdjust="0"/>
  </p:normalViewPr>
  <p:slideViewPr>
    <p:cSldViewPr>
      <p:cViewPr>
        <p:scale>
          <a:sx n="82" d="100"/>
          <a:sy n="82" d="100"/>
        </p:scale>
        <p:origin x="-942" y="-258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34954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ФОТОРЕПОРТАЖ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общеразвивающего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вида «Буратино»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436096" y="767898"/>
            <a:ext cx="2962672" cy="1659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35822841"/>
              </p:ext>
            </p:extLst>
          </p:nvPr>
        </p:nvGraphicFramePr>
        <p:xfrm>
          <a:off x="1115616" y="856033"/>
          <a:ext cx="7416825" cy="373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275">
                  <a:extLst>
                    <a:ext uri="{9D8B030D-6E8A-4147-A177-3AD203B41FA5}">
                      <a16:colId xmlns="" xmlns:a16="http://schemas.microsoft.com/office/drawing/2014/main" val="3942573181"/>
                    </a:ext>
                  </a:extLst>
                </a:gridCol>
                <a:gridCol w="2472275">
                  <a:extLst>
                    <a:ext uri="{9D8B030D-6E8A-4147-A177-3AD203B41FA5}">
                      <a16:colId xmlns="" xmlns:a16="http://schemas.microsoft.com/office/drawing/2014/main" val="3292023358"/>
                    </a:ext>
                  </a:extLst>
                </a:gridCol>
                <a:gridCol w="2472275">
                  <a:extLst>
                    <a:ext uri="{9D8B030D-6E8A-4147-A177-3AD203B41FA5}">
                      <a16:colId xmlns="" xmlns:a16="http://schemas.microsoft.com/office/drawing/2014/main" val="1467201101"/>
                    </a:ext>
                  </a:extLst>
                </a:gridCol>
              </a:tblGrid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93521896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5725888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2212867"/>
                  </a:ext>
                </a:extLst>
              </a:tr>
              <a:tr h="9329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69892489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60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714362"/>
            <a:ext cx="7499175" cy="30477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«Татарские писатели» </a:t>
            </a:r>
            <a:endParaRPr lang="ru-RU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образование</a:t>
            </a:r>
            <a:endParaRPr lang="ru-RU" sz="2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2714612" y="1428742"/>
            <a:ext cx="3816424" cy="2592288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4-конечная звезда 9"/>
          <p:cNvSpPr/>
          <p:nvPr/>
        </p:nvSpPr>
        <p:spPr>
          <a:xfrm>
            <a:off x="928662" y="3214692"/>
            <a:ext cx="1440160" cy="108012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714348" y="2714626"/>
            <a:ext cx="1506095" cy="1397181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6858016" y="3071816"/>
            <a:ext cx="1470992" cy="122784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4-конечная звезда 13"/>
          <p:cNvSpPr/>
          <p:nvPr/>
        </p:nvSpPr>
        <p:spPr>
          <a:xfrm>
            <a:off x="1285852" y="3143254"/>
            <a:ext cx="1320903" cy="1259754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4-конечная звезда 14"/>
          <p:cNvSpPr/>
          <p:nvPr/>
        </p:nvSpPr>
        <p:spPr>
          <a:xfrm>
            <a:off x="7000892" y="1928808"/>
            <a:ext cx="1589348" cy="1212012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643306" y="1785932"/>
            <a:ext cx="22458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Знакомство малышей с произведениями татарских писателей: </a:t>
            </a:r>
            <a:r>
              <a:rPr lang="ru-RU" sz="1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М.Джалиля</a:t>
            </a:r>
            <a:r>
              <a:rPr lang="ru-RU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, Г.Тукая, рассматривание иллюстраций</a:t>
            </a:r>
            <a:endParaRPr lang="ru-RU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Times New Roman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pic>
        <p:nvPicPr>
          <p:cNvPr id="20" name="Picture 4" descr="C:\Users\User\Downloads\PHOTO-2021-04-22-15-33-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2571750"/>
            <a:ext cx="1785936" cy="2381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3" descr="C:\Users\User\Downloads\PHOTO-2021-04-22-15-32-2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5140" y="2071684"/>
            <a:ext cx="2071688" cy="27622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5" name="Picture 3" descr="C:\Users\User\Downloads\PHOTO-2021-02-17-16-03-0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10" y="285734"/>
            <a:ext cx="2143116" cy="16073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37355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6498" y="644323"/>
            <a:ext cx="7499175" cy="304775"/>
          </a:xfrm>
        </p:spPr>
        <p:txBody>
          <a:bodyPr>
            <a:noAutofit/>
          </a:bodyPr>
          <a:lstStyle/>
          <a:p>
            <a:pPr algn="ctr"/>
            <a:r>
              <a:rPr lang="ru-RU" sz="1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 рождения Г.Тукая</a:t>
            </a:r>
            <a:endParaRPr lang="ru-RU" sz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образование</a:t>
            </a:r>
            <a:endParaRPr lang="ru-RU" sz="2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4-конечная звезда 9"/>
          <p:cNvSpPr/>
          <p:nvPr/>
        </p:nvSpPr>
        <p:spPr>
          <a:xfrm>
            <a:off x="1000100" y="1357304"/>
            <a:ext cx="1440160" cy="108012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1000100" y="1000114"/>
            <a:ext cx="1506095" cy="1397181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4-конечная звезда 11"/>
          <p:cNvSpPr/>
          <p:nvPr/>
        </p:nvSpPr>
        <p:spPr>
          <a:xfrm>
            <a:off x="1259632" y="3615480"/>
            <a:ext cx="1481336" cy="1188518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5572132" y="0"/>
            <a:ext cx="1470992" cy="122784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4-конечная звезда 13"/>
          <p:cNvSpPr/>
          <p:nvPr/>
        </p:nvSpPr>
        <p:spPr>
          <a:xfrm>
            <a:off x="4572000" y="3643320"/>
            <a:ext cx="1320903" cy="1259754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4-конечная звезда 14"/>
          <p:cNvSpPr/>
          <p:nvPr/>
        </p:nvSpPr>
        <p:spPr>
          <a:xfrm>
            <a:off x="6643702" y="2643188"/>
            <a:ext cx="1589348" cy="1212012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944958" y="241844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информация</a:t>
            </a:r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4468" y="-24504"/>
            <a:ext cx="2067638" cy="902055"/>
          </a:xfrm>
          <a:prstGeom prst="rect">
            <a:avLst/>
          </a:prstGeom>
        </p:spPr>
      </p:pic>
      <p:sp>
        <p:nvSpPr>
          <p:cNvPr id="20" name="Выноска-облако 19"/>
          <p:cNvSpPr/>
          <p:nvPr/>
        </p:nvSpPr>
        <p:spPr>
          <a:xfrm>
            <a:off x="3000364" y="928676"/>
            <a:ext cx="3530672" cy="2571768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рамках реализации плана Года родных языков и народного единства, накануне дня рождения татарского  писателя, с воспитанниками прошла  беседа памяти Г.Тукаю. Дети вспоминали произведения  писателя и играли в  татарские народные игры.</a:t>
            </a:r>
            <a:r>
              <a:rPr lang="ru-RU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4" name="AutoShape 2" descr="https://apf.mail.ru/cgi-bin/readmsg?id=16161417951124022718;0;7&amp;exif=1&amp;full=1&amp;x-email=kalugina12%40bk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https://apf.mail.ru/cgi-bin/readmsg?id=16161417951124022718;0;7&amp;exif=1&amp;full=1&amp;x-email=kalugina12%40bk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C:\Users\User\Downloads\IMG_18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785800"/>
            <a:ext cx="2143116" cy="1814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2" descr="C:\Users\User\Downloads\PHOTO-2021-04-22-15-27-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702" y="1571618"/>
            <a:ext cx="1910061" cy="2896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9" name="Picture 5" descr="C:\Users\User\Downloads\PHOTO-2021-04-22-15-37-3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8662" y="3286130"/>
            <a:ext cx="2786082" cy="15671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694690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3500430" y="928677"/>
            <a:ext cx="3000396" cy="2286016"/>
          </a:xfrm>
          <a:prstGeom prst="cloudCallout">
            <a:avLst>
              <a:gd name="adj1" fmla="val -14932"/>
              <a:gd name="adj2" fmla="val 479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целях  уточнения  знаний и закрепления слов по УМК,  дети соревновались в викторине: «Сказки Г.Тукая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29058" y="214296"/>
            <a:ext cx="28575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Онлайн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викторина по произведениям Г.Тукая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4-конечная звезда 7"/>
          <p:cNvSpPr/>
          <p:nvPr/>
        </p:nvSpPr>
        <p:spPr>
          <a:xfrm>
            <a:off x="1000100" y="785800"/>
            <a:ext cx="1506095" cy="1397181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4-конечная звезда 8"/>
          <p:cNvSpPr/>
          <p:nvPr/>
        </p:nvSpPr>
        <p:spPr>
          <a:xfrm>
            <a:off x="2000232" y="3429006"/>
            <a:ext cx="1506095" cy="1397181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4-конечная звезда 9"/>
          <p:cNvSpPr/>
          <p:nvPr/>
        </p:nvSpPr>
        <p:spPr>
          <a:xfrm>
            <a:off x="7286644" y="500048"/>
            <a:ext cx="1506095" cy="1397181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C:\Users\User\Downloads\IMG_18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357172"/>
            <a:ext cx="2571744" cy="19288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 descr="C:\Users\User\Downloads\IMG_18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2500312"/>
            <a:ext cx="1785936" cy="2381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2" name="Picture 4" descr="C:\Users\User\Downloads\IMG_18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2857502"/>
            <a:ext cx="2786058" cy="2089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3250</TotalTime>
  <Words>90</Words>
  <Application>Microsoft Office PowerPoint</Application>
  <PresentationFormat>Экран (16:9)</PresentationFormat>
  <Paragraphs>14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2_Тема Office</vt:lpstr>
      <vt:lpstr>ФОТОРЕПОРТАЖ МБДОУ «Детский сад общеразвивающего  вида «Буратино»</vt:lpstr>
      <vt:lpstr>«Татарские писатели» </vt:lpstr>
      <vt:lpstr>День рождения Г.Тукая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User</cp:lastModifiedBy>
  <cp:revision>431</cp:revision>
  <cp:lastPrinted>2021-02-01T07:48:05Z</cp:lastPrinted>
  <dcterms:created xsi:type="dcterms:W3CDTF">2015-10-13T08:15:21Z</dcterms:created>
  <dcterms:modified xsi:type="dcterms:W3CDTF">2021-04-22T13:13:48Z</dcterms:modified>
</cp:coreProperties>
</file>